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7432000" cy="36576000"/>
  <p:notesSz cx="6858000" cy="9144000"/>
  <p:embeddedFontLst>
    <p:embeddedFont>
      <p:font typeface="Imperfect" charset="1" panose="00000500000000000000"/>
      <p:regular r:id="rId7"/>
    </p:embeddedFont>
    <p:embeddedFont>
      <p:font typeface="Garet Bold" charset="1" panose="00000000000000000000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Relationship Id="rId7" Target="../media/image6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27432000" cy="36576000"/>
          </a:xfrm>
          <a:custGeom>
            <a:avLst/>
            <a:gdLst/>
            <a:ahLst/>
            <a:cxnLst/>
            <a:rect r="r" b="b" t="t" l="l"/>
            <a:pathLst>
              <a:path h="36576000" w="27432000">
                <a:moveTo>
                  <a:pt x="0" y="0"/>
                </a:moveTo>
                <a:lnTo>
                  <a:pt x="27432000" y="0"/>
                </a:lnTo>
                <a:lnTo>
                  <a:pt x="27432000" y="36576000"/>
                </a:lnTo>
                <a:lnTo>
                  <a:pt x="0" y="36576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90485" t="-312" r="-62550" b="-26653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5400000">
            <a:off x="24185340" y="14316645"/>
            <a:ext cx="20096875" cy="19249470"/>
          </a:xfrm>
          <a:custGeom>
            <a:avLst/>
            <a:gdLst/>
            <a:ahLst/>
            <a:cxnLst/>
            <a:rect r="r" b="b" t="t" l="l"/>
            <a:pathLst>
              <a:path h="19249470" w="20096875">
                <a:moveTo>
                  <a:pt x="0" y="0"/>
                </a:moveTo>
                <a:lnTo>
                  <a:pt x="20096875" y="0"/>
                </a:lnTo>
                <a:lnTo>
                  <a:pt x="20096875" y="19249471"/>
                </a:lnTo>
                <a:lnTo>
                  <a:pt x="0" y="1924947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55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true" rot="5400000">
            <a:off x="-16850215" y="14316645"/>
            <a:ext cx="20096875" cy="19249470"/>
          </a:xfrm>
          <a:custGeom>
            <a:avLst/>
            <a:gdLst/>
            <a:ahLst/>
            <a:cxnLst/>
            <a:rect r="r" b="b" t="t" l="l"/>
            <a:pathLst>
              <a:path h="19249470" w="20096875">
                <a:moveTo>
                  <a:pt x="0" y="19249471"/>
                </a:moveTo>
                <a:lnTo>
                  <a:pt x="20096875" y="19249471"/>
                </a:lnTo>
                <a:lnTo>
                  <a:pt x="20096875" y="0"/>
                </a:lnTo>
                <a:lnTo>
                  <a:pt x="0" y="0"/>
                </a:lnTo>
                <a:lnTo>
                  <a:pt x="0" y="19249471"/>
                </a:lnTo>
                <a:close/>
              </a:path>
            </a:pathLst>
          </a:custGeom>
          <a:blipFill>
            <a:blip r:embed="rId3">
              <a:alphaModFix amt="55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true" rot="5400000">
            <a:off x="-16856910" y="-3387333"/>
            <a:ext cx="20096875" cy="19249470"/>
          </a:xfrm>
          <a:custGeom>
            <a:avLst/>
            <a:gdLst/>
            <a:ahLst/>
            <a:cxnLst/>
            <a:rect r="r" b="b" t="t" l="l"/>
            <a:pathLst>
              <a:path h="19249470" w="20096875">
                <a:moveTo>
                  <a:pt x="20096875" y="19249470"/>
                </a:moveTo>
                <a:lnTo>
                  <a:pt x="0" y="19249470"/>
                </a:lnTo>
                <a:lnTo>
                  <a:pt x="0" y="0"/>
                </a:lnTo>
                <a:lnTo>
                  <a:pt x="20096875" y="0"/>
                </a:lnTo>
                <a:lnTo>
                  <a:pt x="20096875" y="19249470"/>
                </a:lnTo>
                <a:close/>
              </a:path>
            </a:pathLst>
          </a:custGeom>
          <a:blipFill>
            <a:blip r:embed="rId3">
              <a:alphaModFix amt="55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5400000">
            <a:off x="24192035" y="-3387333"/>
            <a:ext cx="20096875" cy="19249470"/>
          </a:xfrm>
          <a:custGeom>
            <a:avLst/>
            <a:gdLst/>
            <a:ahLst/>
            <a:cxnLst/>
            <a:rect r="r" b="b" t="t" l="l"/>
            <a:pathLst>
              <a:path h="19249470" w="20096875">
                <a:moveTo>
                  <a:pt x="20096875" y="0"/>
                </a:moveTo>
                <a:lnTo>
                  <a:pt x="0" y="0"/>
                </a:lnTo>
                <a:lnTo>
                  <a:pt x="0" y="19249470"/>
                </a:lnTo>
                <a:lnTo>
                  <a:pt x="20096875" y="19249470"/>
                </a:lnTo>
                <a:lnTo>
                  <a:pt x="20096875" y="0"/>
                </a:lnTo>
                <a:close/>
              </a:path>
            </a:pathLst>
          </a:custGeom>
          <a:blipFill>
            <a:blip r:embed="rId3">
              <a:alphaModFix amt="55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4526914" y="2965199"/>
            <a:ext cx="18378172" cy="15322801"/>
          </a:xfrm>
          <a:custGeom>
            <a:avLst/>
            <a:gdLst/>
            <a:ahLst/>
            <a:cxnLst/>
            <a:rect r="r" b="b" t="t" l="l"/>
            <a:pathLst>
              <a:path h="15322801" w="18378172">
                <a:moveTo>
                  <a:pt x="0" y="0"/>
                </a:moveTo>
                <a:lnTo>
                  <a:pt x="18378172" y="0"/>
                </a:lnTo>
                <a:lnTo>
                  <a:pt x="18378172" y="15322801"/>
                </a:lnTo>
                <a:lnTo>
                  <a:pt x="0" y="1532280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-21673824" y="26707133"/>
            <a:ext cx="27480875" cy="24732788"/>
          </a:xfrm>
          <a:custGeom>
            <a:avLst/>
            <a:gdLst/>
            <a:ahLst/>
            <a:cxnLst/>
            <a:rect r="r" b="b" t="t" l="l"/>
            <a:pathLst>
              <a:path h="24732788" w="27480875">
                <a:moveTo>
                  <a:pt x="0" y="0"/>
                </a:moveTo>
                <a:lnTo>
                  <a:pt x="27480876" y="0"/>
                </a:lnTo>
                <a:lnTo>
                  <a:pt x="27480876" y="24732788"/>
                </a:lnTo>
                <a:lnTo>
                  <a:pt x="0" y="2473278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true" flipV="false" rot="0">
            <a:off x="21624948" y="26707133"/>
            <a:ext cx="27480875" cy="24732788"/>
          </a:xfrm>
          <a:custGeom>
            <a:avLst/>
            <a:gdLst/>
            <a:ahLst/>
            <a:cxnLst/>
            <a:rect r="r" b="b" t="t" l="l"/>
            <a:pathLst>
              <a:path h="24732788" w="27480875">
                <a:moveTo>
                  <a:pt x="27480876" y="0"/>
                </a:moveTo>
                <a:lnTo>
                  <a:pt x="0" y="0"/>
                </a:lnTo>
                <a:lnTo>
                  <a:pt x="0" y="24732788"/>
                </a:lnTo>
                <a:lnTo>
                  <a:pt x="27480876" y="24732788"/>
                </a:lnTo>
                <a:lnTo>
                  <a:pt x="27480876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-5634241" y="-1587956"/>
            <a:ext cx="17316897" cy="5303300"/>
          </a:xfrm>
          <a:custGeom>
            <a:avLst/>
            <a:gdLst/>
            <a:ahLst/>
            <a:cxnLst/>
            <a:rect r="r" b="b" t="t" l="l"/>
            <a:pathLst>
              <a:path h="5303300" w="17316897">
                <a:moveTo>
                  <a:pt x="0" y="0"/>
                </a:moveTo>
                <a:lnTo>
                  <a:pt x="17316897" y="0"/>
                </a:lnTo>
                <a:lnTo>
                  <a:pt x="17316897" y="5303299"/>
                </a:lnTo>
                <a:lnTo>
                  <a:pt x="0" y="530329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alphaModFix amt="70000"/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true" flipV="false" rot="0">
            <a:off x="15749344" y="-1587956"/>
            <a:ext cx="17316897" cy="5303300"/>
          </a:xfrm>
          <a:custGeom>
            <a:avLst/>
            <a:gdLst/>
            <a:ahLst/>
            <a:cxnLst/>
            <a:rect r="r" b="b" t="t" l="l"/>
            <a:pathLst>
              <a:path h="5303300" w="17316897">
                <a:moveTo>
                  <a:pt x="17316897" y="0"/>
                </a:moveTo>
                <a:lnTo>
                  <a:pt x="0" y="0"/>
                </a:lnTo>
                <a:lnTo>
                  <a:pt x="0" y="5303299"/>
                </a:lnTo>
                <a:lnTo>
                  <a:pt x="17316897" y="5303299"/>
                </a:lnTo>
                <a:lnTo>
                  <a:pt x="17316897" y="0"/>
                </a:lnTo>
                <a:close/>
              </a:path>
            </a:pathLst>
          </a:custGeom>
          <a:blipFill>
            <a:blip r:embed="rId7">
              <a:alphaModFix amt="70000"/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true" flipV="false" rot="0">
            <a:off x="12645353" y="31244092"/>
            <a:ext cx="9331639" cy="24732788"/>
          </a:xfrm>
          <a:custGeom>
            <a:avLst/>
            <a:gdLst/>
            <a:ahLst/>
            <a:cxnLst/>
            <a:rect r="r" b="b" t="t" l="l"/>
            <a:pathLst>
              <a:path h="24732788" w="9331639">
                <a:moveTo>
                  <a:pt x="9331640" y="0"/>
                </a:moveTo>
                <a:lnTo>
                  <a:pt x="0" y="0"/>
                </a:lnTo>
                <a:lnTo>
                  <a:pt x="0" y="24732788"/>
                </a:lnTo>
                <a:lnTo>
                  <a:pt x="9331640" y="24732788"/>
                </a:lnTo>
                <a:lnTo>
                  <a:pt x="9331640" y="0"/>
                </a:lnTo>
                <a:close/>
              </a:path>
            </a:pathLst>
          </a:custGeom>
          <a:blipFill>
            <a:blip r:embed="rId6"/>
            <a:stretch>
              <a:fillRect l="-194491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5455007" y="31244092"/>
            <a:ext cx="9331639" cy="24732788"/>
          </a:xfrm>
          <a:custGeom>
            <a:avLst/>
            <a:gdLst/>
            <a:ahLst/>
            <a:cxnLst/>
            <a:rect r="r" b="b" t="t" l="l"/>
            <a:pathLst>
              <a:path h="24732788" w="9331639">
                <a:moveTo>
                  <a:pt x="0" y="0"/>
                </a:moveTo>
                <a:lnTo>
                  <a:pt x="9331640" y="0"/>
                </a:lnTo>
                <a:lnTo>
                  <a:pt x="9331640" y="24732788"/>
                </a:lnTo>
                <a:lnTo>
                  <a:pt x="0" y="2473278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194491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3371273" y="22305332"/>
            <a:ext cx="20689455" cy="92893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919"/>
              </a:lnSpc>
            </a:pPr>
            <a:r>
              <a:rPr lang="en-US" sz="34208">
                <a:solidFill>
                  <a:srgbClr val="8F7A74"/>
                </a:solidFill>
                <a:latin typeface="Imperfect"/>
                <a:ea typeface="Imperfect"/>
                <a:cs typeface="Imperfect"/>
                <a:sym typeface="Imperfect"/>
              </a:rPr>
              <a:t>Bailey’s</a:t>
            </a:r>
          </a:p>
          <a:p>
            <a:pPr algn="ctr">
              <a:lnSpc>
                <a:spcPts val="35919"/>
              </a:lnSpc>
            </a:pPr>
            <a:r>
              <a:rPr lang="en-US" sz="34208">
                <a:solidFill>
                  <a:srgbClr val="8F7A74"/>
                </a:solidFill>
                <a:latin typeface="Imperfect"/>
                <a:ea typeface="Imperfect"/>
                <a:cs typeface="Imperfect"/>
                <a:sym typeface="Imperfect"/>
              </a:rPr>
              <a:t>Baby Shower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7667321" y="19271467"/>
            <a:ext cx="12097358" cy="11651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578"/>
              </a:lnSpc>
            </a:pPr>
            <a:r>
              <a:rPr lang="en-US" b="true" sz="6841" spc="684">
                <a:solidFill>
                  <a:srgbClr val="8F7A74"/>
                </a:solidFill>
                <a:latin typeface="Garet Bold"/>
                <a:ea typeface="Garet Bold"/>
                <a:cs typeface="Garet Bold"/>
                <a:sym typeface="Garet Bold"/>
              </a:rPr>
              <a:t>WELCOME TO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7667321" y="31461360"/>
            <a:ext cx="12097358" cy="11651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578"/>
              </a:lnSpc>
            </a:pPr>
            <a:r>
              <a:rPr lang="en-US" b="true" sz="6841" spc="1710">
                <a:solidFill>
                  <a:srgbClr val="8F7A74"/>
                </a:solidFill>
                <a:latin typeface="Garet Bold"/>
                <a:ea typeface="Garet Bold"/>
                <a:cs typeface="Garet Bold"/>
                <a:sym typeface="Garet Bold"/>
              </a:rPr>
              <a:t>28.08.2028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DAGy1rCVSUc</dc:identifier>
  <dcterms:modified xsi:type="dcterms:W3CDTF">2011-08-01T06:04:30Z</dcterms:modified>
  <cp:revision>1</cp:revision>
  <dc:title>Pink and Gray Watercolor Baby Shower Poster (30 x 40 in)</dc:title>
</cp:coreProperties>
</file>